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63" r:id="rId13"/>
    <p:sldId id="264" r:id="rId14"/>
    <p:sldId id="265" r:id="rId15"/>
    <p:sldId id="266" r:id="rId16"/>
    <p:sldId id="267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94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0331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84124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1894360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988104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5418980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565845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315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66545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1164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79386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3062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66696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9204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9512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8802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8838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BCBF2-6848-46CB-B3CA-476F59D88C0A}" type="datetimeFigureOut">
              <a:rPr lang="ru-RU" smtClean="0"/>
              <a:pPr/>
              <a:t>03.10.2019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1FFE01E-36F5-4B90-B0F2-4B5DFE90DFE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837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План </a:t>
            </a:r>
            <a:br>
              <a:rPr lang="ru-RU" dirty="0" smtClean="0"/>
            </a:br>
            <a:r>
              <a:rPr lang="ru-RU" dirty="0" smtClean="0"/>
              <a:t>по самообразованию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Первая младшая группа №5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21777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344" y="4560758"/>
            <a:ext cx="8596667" cy="35601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4901784"/>
            <a:ext cx="8596667" cy="1956216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</a:pPr>
            <a:r>
              <a:rPr lang="ru-RU" sz="1400" b="1" dirty="0" smtClean="0"/>
              <a:t>Проведение игр на зрительное восприятие </a:t>
            </a:r>
            <a:r>
              <a:rPr lang="ru-RU" sz="1400" dirty="0" smtClean="0"/>
              <a:t>(свойства предметов  -цвет, форма, величина): Рамки и вкладыши </a:t>
            </a:r>
            <a:r>
              <a:rPr lang="ru-RU" sz="1400" dirty="0" err="1" smtClean="0"/>
              <a:t>М.Монтессори</a:t>
            </a:r>
            <a:r>
              <a:rPr lang="ru-RU" sz="1400" dirty="0" smtClean="0"/>
              <a:t>, </a:t>
            </a:r>
            <a:r>
              <a:rPr lang="ru-RU" sz="1400" dirty="0" err="1" smtClean="0"/>
              <a:t>лэпбук</a:t>
            </a:r>
            <a:r>
              <a:rPr lang="ru-RU" sz="1400" dirty="0" smtClean="0"/>
              <a:t>, мозаика, Игра-эксперимент «Изготовление цветных льдинок», игры с цветными крышечками, Какого цвета?, </a:t>
            </a:r>
            <a:r>
              <a:rPr lang="ru-RU" sz="1400" dirty="0" err="1" smtClean="0"/>
              <a:t>Маленький-большой</a:t>
            </a:r>
            <a:r>
              <a:rPr lang="ru-RU" sz="1400" dirty="0" smtClean="0"/>
              <a:t>, </a:t>
            </a:r>
            <a:r>
              <a:rPr lang="ru-RU" sz="1400" dirty="0" err="1" smtClean="0"/>
              <a:t>Широкий-узкий</a:t>
            </a:r>
            <a:r>
              <a:rPr lang="ru-RU" sz="1400" dirty="0" smtClean="0"/>
              <a:t>, </a:t>
            </a:r>
            <a:r>
              <a:rPr lang="ru-RU" sz="1400" dirty="0" err="1" smtClean="0"/>
              <a:t>Длинный-короткий</a:t>
            </a:r>
            <a:r>
              <a:rPr lang="ru-RU" sz="1400" dirty="0" smtClean="0"/>
              <a:t>, </a:t>
            </a:r>
            <a:r>
              <a:rPr lang="ru-RU" sz="1400" dirty="0" err="1" smtClean="0"/>
              <a:t>Высокий-низкий</a:t>
            </a:r>
            <a:r>
              <a:rPr lang="ru-RU" sz="1400" dirty="0" smtClean="0"/>
              <a:t>, Найди предмет такой же формы, Чудесный мешочек(форма)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Изготовление </a:t>
            </a:r>
            <a:r>
              <a:rPr lang="ru-RU" sz="1400" dirty="0" err="1" smtClean="0"/>
              <a:t>лэпбука</a:t>
            </a:r>
            <a:r>
              <a:rPr lang="ru-RU" sz="1400" dirty="0" smtClean="0"/>
              <a:t> «Изучаем цвета»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Консультация  для родителей «Учимся, играя: знакомство с цветом, формой и величиной предметов»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Картотека игр на зрительное восприятие(Цвет, форма, величина)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1183364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</a:pPr>
            <a:r>
              <a:rPr lang="ru-RU" sz="1400" dirty="0" smtClean="0"/>
              <a:t>Формирование картотеки игр, направленных на сенсорное развитие детей.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Пополнение образовательной развивающей среды (разработка консультаций, пособий, дидактических игр, и т. д.)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Родительское собрание-игротека «Путешествие в страну </a:t>
            </a:r>
            <a:r>
              <a:rPr lang="ru-RU" sz="1400" dirty="0" err="1" smtClean="0"/>
              <a:t>Сенсорику</a:t>
            </a:r>
            <a:r>
              <a:rPr lang="ru-RU" sz="1400" dirty="0" smtClean="0"/>
              <a:t>»</a:t>
            </a:r>
          </a:p>
          <a:p>
            <a:pPr>
              <a:spcBef>
                <a:spcPts val="600"/>
              </a:spcBef>
            </a:pPr>
            <a:r>
              <a:rPr lang="ru-RU" sz="1400" dirty="0" smtClean="0"/>
              <a:t>Выставка дидактических игр, игр сделанных руками родителей.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Ожидаемые результаты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Систематизация материала по развитию сенсорных способностей у детей средствами игровой деятельности в соответствии с возрастными и индивидуальными возможностями;</a:t>
            </a:r>
          </a:p>
          <a:p>
            <a:r>
              <a:rPr lang="ru-RU" dirty="0" smtClean="0"/>
              <a:t>Сформированные представления у детей раннего возраста о разновидностях дидактических игр и основных приемах игры в них;</a:t>
            </a:r>
          </a:p>
          <a:p>
            <a:r>
              <a:rPr lang="ru-RU" dirty="0" smtClean="0"/>
              <a:t>Сотрудничество ДОО и семьи по проблеме формирования и развития сенсорных способностей у детей;</a:t>
            </a:r>
          </a:p>
          <a:p>
            <a:r>
              <a:rPr lang="ru-RU" dirty="0" smtClean="0"/>
              <a:t>У родителей вырос уровень по сенсорному развитию. Они научились создавать дома условия для дидактических игр и правильно подбирать их.</a:t>
            </a:r>
          </a:p>
          <a:p>
            <a:r>
              <a:rPr lang="ru-RU" dirty="0" smtClean="0"/>
              <a:t>Пополнение предметно-развивающей среды </a:t>
            </a:r>
            <a:r>
              <a:rPr lang="ru-RU" dirty="0" smtClean="0"/>
              <a:t>картотеками, пособиями </a:t>
            </a:r>
            <a:r>
              <a:rPr lang="ru-RU" dirty="0" smtClean="0"/>
              <a:t>и </a:t>
            </a:r>
            <a:r>
              <a:rPr lang="ru-RU" dirty="0" smtClean="0"/>
              <a:t>играми</a:t>
            </a:r>
            <a:r>
              <a:rPr lang="ru-RU" dirty="0" smtClean="0"/>
              <a:t>(пособия«Сенсорный куб</a:t>
            </a:r>
            <a:r>
              <a:rPr lang="ru-RU" dirty="0" smtClean="0"/>
              <a:t>», «Тактильная коробка</a:t>
            </a:r>
            <a:r>
              <a:rPr lang="ru-RU" dirty="0" smtClean="0"/>
              <a:t>», </a:t>
            </a:r>
            <a:r>
              <a:rPr lang="ru-RU" dirty="0" err="1" smtClean="0"/>
              <a:t>лэпбук</a:t>
            </a:r>
            <a:r>
              <a:rPr lang="ru-RU" dirty="0" smtClean="0"/>
              <a:t> «Изучаем цвета», </a:t>
            </a:r>
            <a:r>
              <a:rPr lang="ru-RU" dirty="0" err="1" smtClean="0"/>
              <a:t>шуршалочки</a:t>
            </a:r>
            <a:r>
              <a:rPr lang="ru-RU" dirty="0" smtClean="0"/>
              <a:t> и шумовые бутылочки, прищепки, игры с цветными крышечками, </a:t>
            </a:r>
            <a:r>
              <a:rPr lang="ru-RU" dirty="0" smtClean="0"/>
              <a:t>Шнуровка «Весёлые пуговки» с </a:t>
            </a:r>
            <a:r>
              <a:rPr lang="ru-RU" dirty="0" err="1" smtClean="0"/>
              <a:t>карточками-сортерами</a:t>
            </a:r>
            <a:r>
              <a:rPr lang="ru-RU" dirty="0" smtClean="0"/>
              <a:t> и </a:t>
            </a:r>
            <a:r>
              <a:rPr lang="ru-RU" dirty="0" smtClean="0"/>
              <a:t>заданиями(цвет, величина, мелкая моторика), картотека игр с крупами, орехами, с бусинами, картотека </a:t>
            </a:r>
            <a:r>
              <a:rPr lang="ru-RU" dirty="0" smtClean="0"/>
              <a:t>игр на зрительное восприятие(Цвет, форма, величина</a:t>
            </a:r>
            <a:r>
              <a:rPr lang="ru-RU" dirty="0" smtClean="0"/>
              <a:t>), игры изготовленные своими руками на цвет и форму).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75159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Рефлексивная оценка деятельности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194960623"/>
              </p:ext>
            </p:extLst>
          </p:nvPr>
        </p:nvGraphicFramePr>
        <p:xfrm>
          <a:off x="677863" y="2160588"/>
          <a:ext cx="8596312" cy="397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 (плюсы, сильные стороны</a:t>
                      </a:r>
                      <a:r>
                        <a:rPr lang="ru-RU" baseline="0" dirty="0" smtClean="0"/>
                        <a:t> проекта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(минусы, сложности и угрозы проекта)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4765958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Итоговый продукт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Презентация проекта по «Развитию сенсорных способностей у детей через игры»</a:t>
            </a:r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77356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smtClean="0"/>
              <a:t>Обобщение опыта (методическая разработка, статья и </a:t>
            </a:r>
            <a:r>
              <a:rPr lang="ru-RU" dirty="0" err="1" smtClean="0"/>
              <a:t>т.д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010378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Публикация, представление опыта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Скриншоты, ссылки на публикацию</a:t>
            </a:r>
          </a:p>
        </p:txBody>
      </p:sp>
    </p:spTree>
    <p:extLst>
      <p:ext uri="{BB962C8B-B14F-4D97-AF65-F5344CB8AC3E}">
        <p14:creationId xmlns="" xmlns:p14="http://schemas.microsoft.com/office/powerpoint/2010/main" val="102993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Состав группы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16931204"/>
              </p:ext>
            </p:extLst>
          </p:nvPr>
        </p:nvGraphicFramePr>
        <p:xfrm>
          <a:off x="677863" y="2160588"/>
          <a:ext cx="859631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98156"/>
                <a:gridCol w="429815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ФИО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Должность 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Кукушкина Светлана Геннадьевна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воспитатель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Пятаева</a:t>
                      </a:r>
                      <a:r>
                        <a:rPr lang="ru-RU" baseline="0" dirty="0" smtClean="0"/>
                        <a:t> Ирина Вячеславовна</a:t>
                      </a:r>
                      <a:endParaRPr lang="ru-RU" dirty="0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воспитатель</a:t>
                      </a:r>
                      <a:endParaRPr lang="ru-RU" dirty="0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 marL="74751" marR="74751"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74751" marR="74751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6323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 самообразования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b="1" dirty="0" smtClean="0"/>
              <a:t>Сенсорное развитие детей раннего возраста через игры</a:t>
            </a:r>
          </a:p>
          <a:p>
            <a:r>
              <a:rPr lang="ru-RU" sz="2000" dirty="0" smtClean="0"/>
              <a:t>Начало работы над темой: сентябрь 2019 года</a:t>
            </a:r>
          </a:p>
          <a:p>
            <a:r>
              <a:rPr lang="ru-RU" sz="2000" dirty="0" smtClean="0"/>
              <a:t>Завершение работы над темой: май 2020 года</a:t>
            </a:r>
          </a:p>
          <a:p>
            <a:endParaRPr lang="ru-RU" sz="3600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6212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Цель,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7393" y="1845795"/>
            <a:ext cx="8596668" cy="409031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 smtClean="0"/>
              <a:t>Цель работы по самообразованию:</a:t>
            </a:r>
            <a:endParaRPr lang="ru-RU" dirty="0" smtClean="0"/>
          </a:p>
          <a:p>
            <a:r>
              <a:rPr lang="ru-RU" dirty="0" smtClean="0"/>
              <a:t>повышение педагогического уровня, профессионального мастерства и систематизация знаний по методике сенсорного развития детей раннего возраста.</a:t>
            </a:r>
          </a:p>
          <a:p>
            <a:endParaRPr lang="ru-RU" dirty="0" smtClean="0"/>
          </a:p>
          <a:p>
            <a:r>
              <a:rPr lang="ru-RU" b="1" i="1" dirty="0" smtClean="0"/>
              <a:t>Задачи работы по самообразованию</a:t>
            </a:r>
            <a:r>
              <a:rPr lang="ru-RU" i="1" dirty="0" smtClean="0"/>
              <a:t>:</a:t>
            </a:r>
          </a:p>
          <a:p>
            <a:r>
              <a:rPr lang="ru-RU" dirty="0" smtClean="0"/>
              <a:t>Совершенствовать работу по речевому и сенсорному развитию</a:t>
            </a:r>
          </a:p>
          <a:p>
            <a:r>
              <a:rPr lang="ru-RU" dirty="0" smtClean="0"/>
              <a:t>Развивать эмоциональный интеллект</a:t>
            </a:r>
          </a:p>
          <a:p>
            <a:r>
              <a:rPr lang="ru-RU" dirty="0" smtClean="0"/>
              <a:t>расширить знания о сенсорном воспитании детей раннего возраста;</a:t>
            </a:r>
          </a:p>
          <a:p>
            <a:r>
              <a:rPr lang="ru-RU" dirty="0" smtClean="0"/>
              <a:t>обогатить развивающую среду группы по сенсорному развитию (создание новых игр при участии родителей);</a:t>
            </a:r>
          </a:p>
          <a:p>
            <a:r>
              <a:rPr lang="ru-RU" dirty="0" smtClean="0"/>
              <a:t>педагогическое просвещение родителей по теме «Сенсорное развитие детей раннего возраста»;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6101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2540" y="348521"/>
            <a:ext cx="8596667" cy="640830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Актуальность</a:t>
            </a:r>
            <a:endParaRPr lang="ru-RU" sz="3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77334" y="1409075"/>
            <a:ext cx="8596667" cy="4632287"/>
          </a:xfrm>
        </p:spPr>
        <p:txBody>
          <a:bodyPr>
            <a:noAutofit/>
          </a:bodyPr>
          <a:lstStyle/>
          <a:p>
            <a:r>
              <a:rPr lang="ru-RU" sz="1700" dirty="0" smtClean="0"/>
              <a:t>Раннее детство – особый период становления органов и систем и, прежде всего, функции мозга. Ранний возраст – самое благоприятное время для сенсорного воспитания. без которого невозможно нормальное формирование умственных способностей ребенка. Этот период важен для совершенствования деятельности органов чувств, накопления представлений об окружающем мире, распознавания творческих способностей.</a:t>
            </a:r>
          </a:p>
          <a:p>
            <a:r>
              <a:rPr lang="ru-RU" sz="1700" dirty="0" smtClean="0"/>
              <a:t>Сенсорное развитие ребенка буквально с первых дней его жизни является залогом успешного осуществления разных видов деятельности, формирования различных способностей. Успешность умственного, физического, эстетического воспитания в значительной степени зависит от уровня сенсорного воспитания, то есть от того, насколько совершенно ребенок слышит, видит, осязает окружающее. Именно поэтому так важно, чтобы сенсорное развитие планомерно и систематически включалось во все моменты жизни ребенка, прежде всего в процессы познания окружающей жизни: предметов, их свойств и качеств. Таким образом, проблема формирования сенсорной культуры является приоритетной, имеет первостепенное значение в развитии ребенка и требует пристального внимания.</a:t>
            </a:r>
            <a:endParaRPr lang="ru-RU" sz="1700" dirty="0"/>
          </a:p>
        </p:txBody>
      </p:sp>
    </p:spTree>
    <p:extLst>
      <p:ext uri="{BB962C8B-B14F-4D97-AF65-F5344CB8AC3E}">
        <p14:creationId xmlns="" xmlns:p14="http://schemas.microsoft.com/office/powerpoint/2010/main" val="261403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373" y="4530777"/>
            <a:ext cx="8596667" cy="566738"/>
          </a:xfrm>
        </p:spPr>
        <p:txBody>
          <a:bodyPr/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77334" y="5096656"/>
            <a:ext cx="8826430" cy="17613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ru-RU" sz="1600" dirty="0" smtClean="0"/>
              <a:t>Подбор и изучение методической литературы по заданной тематике.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Изучение методики раннего развития </a:t>
            </a:r>
            <a:r>
              <a:rPr lang="ru-RU" sz="1600" dirty="0" err="1" smtClean="0"/>
              <a:t>М.Монтессори</a:t>
            </a:r>
            <a:r>
              <a:rPr lang="ru-RU" sz="1600" dirty="0" smtClean="0"/>
              <a:t> , системы сенсорного воспитания </a:t>
            </a:r>
            <a:r>
              <a:rPr lang="ru-RU" sz="1600" dirty="0" err="1" smtClean="0"/>
              <a:t>Ф.Фребеля</a:t>
            </a:r>
            <a:endParaRPr lang="ru-RU" sz="1600" dirty="0" smtClean="0"/>
          </a:p>
          <a:p>
            <a:pPr>
              <a:spcBef>
                <a:spcPts val="600"/>
              </a:spcBef>
            </a:pPr>
            <a:r>
              <a:rPr lang="ru-RU" sz="1600" dirty="0" smtClean="0"/>
              <a:t>Обобщение педагогического опыта сети интернет на образовательных порталах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Сбор материалов для последующей работы по самообразованию </a:t>
            </a:r>
            <a:endParaRPr lang="ru-RU" sz="1600" dirty="0"/>
          </a:p>
        </p:txBody>
      </p:sp>
    </p:spTree>
    <p:extLst>
      <p:ext uri="{BB962C8B-B14F-4D97-AF65-F5344CB8AC3E}">
        <p14:creationId xmlns="" xmlns:p14="http://schemas.microsoft.com/office/powerpoint/2010/main" val="3285996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364" y="4455826"/>
            <a:ext cx="8596667" cy="566738"/>
          </a:xfrm>
        </p:spPr>
        <p:txBody>
          <a:bodyPr/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/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677334" y="5126635"/>
            <a:ext cx="8766469" cy="1731365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600" dirty="0" smtClean="0"/>
              <a:t>Анкетирование родителей по выявление интересов и знаний родителей воспитанников по вопросам сенсорного развития детей раннего возраста.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Консультация «Как помочь ребенку в сенсорном развитии»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Диагностика детей: выявить знания детей в области сенсорных эталонов цвета, формы посредством дидактического материала на начало года.</a:t>
            </a:r>
          </a:p>
        </p:txBody>
      </p:sp>
    </p:spTree>
    <p:extLst>
      <p:ext uri="{BB962C8B-B14F-4D97-AF65-F5344CB8AC3E}">
        <p14:creationId xmlns="" xmlns:p14="http://schemas.microsoft.com/office/powerpoint/2010/main" val="18954131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2324" y="4512040"/>
            <a:ext cx="8596667" cy="4505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2363" y="4879297"/>
            <a:ext cx="8596667" cy="197870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1600" b="1" dirty="0" smtClean="0"/>
              <a:t>Проведение игр на развитие тактильных ощущений: </a:t>
            </a:r>
          </a:p>
          <a:p>
            <a:pPr>
              <a:spcBef>
                <a:spcPts val="0"/>
              </a:spcBef>
            </a:pPr>
            <a:r>
              <a:rPr lang="ru-RU" sz="1600" dirty="0" smtClean="0"/>
              <a:t>Чудесный мешочек, Потрогай и скажи, Игры с орехами, Игры с крупами, Игры с кинетическим песком, Игры с соленым тестом, </a:t>
            </a:r>
            <a:r>
              <a:rPr lang="ru-RU" sz="1600" dirty="0" smtClean="0"/>
              <a:t>пособие«Сенсорный куб», </a:t>
            </a:r>
            <a:r>
              <a:rPr lang="ru-RU" sz="1600" dirty="0" smtClean="0"/>
              <a:t>«Тактильная коробка»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Консультация для родителей «Игры на развитие тактильных ощущений:»</a:t>
            </a:r>
          </a:p>
          <a:p>
            <a:pPr>
              <a:spcBef>
                <a:spcPts val="600"/>
              </a:spcBef>
            </a:pPr>
            <a:r>
              <a:rPr lang="ru-RU" sz="1600" dirty="0" smtClean="0"/>
              <a:t>Привлечение родителей к участию в создании </a:t>
            </a:r>
            <a:r>
              <a:rPr lang="ru-RU" sz="1600" dirty="0" smtClean="0"/>
              <a:t>пособий(сенсорный куб, </a:t>
            </a:r>
            <a:r>
              <a:rPr lang="ru-RU" sz="1600" dirty="0" smtClean="0"/>
              <a:t>тактильная коробка)</a:t>
            </a:r>
          </a:p>
          <a:p>
            <a:pPr>
              <a:spcBef>
                <a:spcPts val="600"/>
              </a:spcBef>
            </a:pPr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364" y="4635708"/>
            <a:ext cx="8596667" cy="2660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мероприятия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344" y="4901784"/>
            <a:ext cx="8596667" cy="1956216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ru-RU" sz="1500" b="1" dirty="0" smtClean="0"/>
              <a:t>Проведение игр  и упражнений по развитию слухового восприятия</a:t>
            </a:r>
            <a:r>
              <a:rPr lang="ru-RU" sz="1500" dirty="0" smtClean="0"/>
              <a:t>: </a:t>
            </a:r>
            <a:r>
              <a:rPr lang="ru-RU" sz="1500" dirty="0" err="1" smtClean="0"/>
              <a:t>Шумелки</a:t>
            </a:r>
            <a:r>
              <a:rPr lang="ru-RU" sz="1500" dirty="0" smtClean="0"/>
              <a:t> (сказки с озвучиванием), Слушаем и показываем, Что звучит, Громко-тихо, Молоточек, Угадай по голосу, </a:t>
            </a:r>
            <a:r>
              <a:rPr lang="ru-RU" sz="1500" dirty="0" err="1" smtClean="0"/>
              <a:t>Шуршалочки</a:t>
            </a:r>
            <a:r>
              <a:rPr lang="ru-RU" sz="1500" dirty="0" smtClean="0"/>
              <a:t>., Шумовые баночки.</a:t>
            </a:r>
          </a:p>
          <a:p>
            <a:pPr>
              <a:spcBef>
                <a:spcPts val="600"/>
              </a:spcBef>
            </a:pPr>
            <a:r>
              <a:rPr lang="ru-RU" sz="1500" dirty="0" smtClean="0"/>
              <a:t>Консультация для родителей «Развитие слухового восприятия»</a:t>
            </a:r>
          </a:p>
          <a:p>
            <a:pPr>
              <a:spcBef>
                <a:spcPts val="600"/>
              </a:spcBef>
            </a:pPr>
            <a:r>
              <a:rPr lang="ru-RU" sz="1500" dirty="0" smtClean="0"/>
              <a:t>Картотека игр и упражнений по развитию слухового восприятия</a:t>
            </a:r>
          </a:p>
          <a:p>
            <a:pPr>
              <a:spcBef>
                <a:spcPts val="600"/>
              </a:spcBef>
            </a:pPr>
            <a:r>
              <a:rPr lang="ru-RU" sz="1500" dirty="0" smtClean="0"/>
              <a:t>Консультация музыкального руководителя «Музыкальное развитие и воспитание детей раннего возраста»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D3D5DB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717</TotalTime>
  <Words>612</Words>
  <Application>Microsoft Office PowerPoint</Application>
  <PresentationFormat>Произвольный</PresentationFormat>
  <Paragraphs>69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План  по самообразованию</vt:lpstr>
      <vt:lpstr>Состав группы</vt:lpstr>
      <vt:lpstr>Тема самообразования</vt:lpstr>
      <vt:lpstr>Цель, задачи</vt:lpstr>
      <vt:lpstr>Актуальность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Основные мероприятия</vt:lpstr>
      <vt:lpstr>Ожидаемые результаты</vt:lpstr>
      <vt:lpstr>Рефлексивная оценка деятельности</vt:lpstr>
      <vt:lpstr>Итоговый продукт проекта</vt:lpstr>
      <vt:lpstr> Обобщение опыта (методическая разработка, статья и т.д)</vt:lpstr>
      <vt:lpstr>Публикация, представление опыта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по самообразованию</dc:title>
  <dc:creator>User</dc:creator>
  <cp:lastModifiedBy>User</cp:lastModifiedBy>
  <cp:revision>75</cp:revision>
  <dcterms:created xsi:type="dcterms:W3CDTF">2017-05-05T12:56:28Z</dcterms:created>
  <dcterms:modified xsi:type="dcterms:W3CDTF">2019-10-03T11:54:06Z</dcterms:modified>
</cp:coreProperties>
</file>