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577BA-2BF5-4ABC-82D3-FBDC4B440207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329E-C4FC-4CD2-8502-76733EF3FC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Книги в электронном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329E-C4FC-4CD2-8502-76733EF3FCF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33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12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8943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881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189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58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15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54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6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3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0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69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04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951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80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8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CBF2-6848-46CB-B3CA-476F59D88C0A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FFE01E-36F5-4B90-B0F2-4B5DFE90D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7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Отчёт по самообразованию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Группа №5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17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05" y="174172"/>
            <a:ext cx="8596668" cy="1320800"/>
          </a:xfrm>
        </p:spPr>
        <p:txBody>
          <a:bodyPr/>
          <a:lstStyle/>
          <a:p>
            <a:r>
              <a:rPr lang="ru-RU" dirty="0" smtClean="0"/>
              <a:t>Итоговый продукт проекта</a:t>
            </a:r>
            <a:endParaRPr lang="ru-RU" dirty="0"/>
          </a:p>
        </p:txBody>
      </p:sp>
      <p:pic>
        <p:nvPicPr>
          <p:cNvPr id="4" name="Рисунок 3" descr="Презентация Microsoft Office 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72" y="1132114"/>
            <a:ext cx="7634514" cy="5725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35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Обобщение опыта (методическая разработка, статья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0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Публикация, представление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Скриншоты, ссылки на </a:t>
            </a:r>
            <a:r>
              <a:rPr lang="ru-RU" dirty="0" smtClean="0"/>
              <a:t>публикацию</a:t>
            </a:r>
          </a:p>
          <a:p>
            <a:r>
              <a:rPr lang="en-US" dirty="0" smtClean="0"/>
              <a:t>https://www.maam.ru/users/986573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0299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группы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6931204"/>
              </p:ext>
            </p:extLst>
          </p:nvPr>
        </p:nvGraphicFramePr>
        <p:xfrm>
          <a:off x="677863" y="2160588"/>
          <a:ext cx="85963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Пятаева</a:t>
                      </a:r>
                      <a:r>
                        <a:rPr lang="ru-RU" dirty="0" smtClean="0"/>
                        <a:t> Ирина Вячеславовна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endParaRPr lang="ru-RU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3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Название (тема)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Нетрадиционные техники рисования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0621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Цель,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> развитие художественно-творческих способностей детей группы раннего возраста посредством использования нетрадиционной техники рисования.</a:t>
            </a:r>
          </a:p>
          <a:p>
            <a:pPr>
              <a:lnSpc>
                <a:spcPct val="110000"/>
              </a:lnSpc>
            </a:pPr>
            <a:r>
              <a:rPr lang="ru-RU" b="1" dirty="0" smtClean="0"/>
              <a:t>Задачи проекта: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Расширение знаний о разнообразных техниках нетрадиционного рисования.</a:t>
            </a:r>
          </a:p>
          <a:p>
            <a:pPr>
              <a:buNone/>
            </a:pPr>
            <a:r>
              <a:rPr lang="ru-RU" dirty="0" smtClean="0"/>
              <a:t>      -Знакомство детей группы раннего возраста с нетрадиционными способами рисования , формировать интерес к изобразительной деятельности;</a:t>
            </a:r>
            <a:br>
              <a:rPr lang="ru-RU" dirty="0" smtClean="0"/>
            </a:br>
            <a:r>
              <a:rPr lang="ru-RU" dirty="0" smtClean="0"/>
              <a:t>- Способствовать овладению воспитанниками простейших нетрадиционных способов рисования, продолжать знакомить детей с названиями основных цветов;</a:t>
            </a:r>
            <a:br>
              <a:rPr lang="ru-RU" dirty="0" smtClean="0"/>
            </a:br>
            <a:r>
              <a:rPr lang="ru-RU" dirty="0" smtClean="0"/>
              <a:t>- Повышение компетентности родителей воспитанников в вопросе рисования с использованием нетрадиционных техник.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1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830262"/>
          </a:xfrm>
        </p:spPr>
        <p:txBody>
          <a:bodyPr>
            <a:noAutofit/>
          </a:bodyPr>
          <a:lstStyle/>
          <a:p>
            <a:r>
              <a:rPr lang="ru-RU" sz="2500" dirty="0" smtClean="0"/>
              <a:t>Изучение методической и справочной </a:t>
            </a:r>
            <a:r>
              <a:rPr lang="ru-RU" sz="2500" dirty="0" smtClean="0"/>
              <a:t>литературы, </a:t>
            </a:r>
            <a:r>
              <a:rPr lang="ru-RU" sz="2500" dirty="0" err="1" smtClean="0"/>
              <a:t>интернет-ресурсов</a:t>
            </a:r>
            <a:r>
              <a:rPr lang="ru-RU" sz="2500" dirty="0" smtClean="0"/>
              <a:t> </a:t>
            </a:r>
            <a:r>
              <a:rPr lang="ru-RU" sz="2500" dirty="0" smtClean="0"/>
              <a:t>по теме </a:t>
            </a:r>
            <a:r>
              <a:rPr lang="ru-RU" sz="2500" dirty="0" smtClean="0"/>
              <a:t>самообразования.</a:t>
            </a:r>
            <a:endParaRPr lang="ru-RU" sz="2500" dirty="0"/>
          </a:p>
        </p:txBody>
      </p:sp>
      <p:pic>
        <p:nvPicPr>
          <p:cNvPr id="9" name="Рисунок 8" descr="Презентация Microsoft Office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486" y="0"/>
            <a:ext cx="6545943" cy="4909458"/>
          </a:xfrm>
          <a:prstGeom prst="rect">
            <a:avLst/>
          </a:prstGeom>
        </p:spPr>
      </p:pic>
      <p:pic>
        <p:nvPicPr>
          <p:cNvPr id="6" name="Рисунок 5" descr="IMG_20190517_144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603999" y="589643"/>
            <a:ext cx="4717143" cy="3537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4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7334" y="5367337"/>
            <a:ext cx="8596667" cy="888319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Оснащение развивающей среды по художественно-эстетическому развитию дошкольников</a:t>
            </a:r>
          </a:p>
          <a:p>
            <a:endParaRPr lang="ru-RU" sz="2500" dirty="0"/>
          </a:p>
        </p:txBody>
      </p:sp>
      <p:pic>
        <p:nvPicPr>
          <p:cNvPr id="6" name="Рисунок 5" descr="IMG_20190517_144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972" y="246743"/>
            <a:ext cx="6154057" cy="4615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9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Совместная деятельность детей и родителей</a:t>
            </a:r>
            <a:endParaRPr lang="ru-RU" sz="2500" dirty="0"/>
          </a:p>
        </p:txBody>
      </p:sp>
      <p:pic>
        <p:nvPicPr>
          <p:cNvPr id="7" name="Рисунок 6" descr="02762ab3fb506912b79a43bb23f42d18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64450">
            <a:off x="261490" y="346445"/>
            <a:ext cx="3192059" cy="2562899"/>
          </a:xfrm>
          <a:prstGeom prst="rect">
            <a:avLst/>
          </a:prstGeom>
        </p:spPr>
      </p:pic>
      <p:pic>
        <p:nvPicPr>
          <p:cNvPr id="8" name="Рисунок 7" descr="detsad-283097-1445790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1871" y="1709041"/>
            <a:ext cx="3481615" cy="3218560"/>
          </a:xfrm>
          <a:prstGeom prst="rect">
            <a:avLst/>
          </a:prstGeom>
        </p:spPr>
      </p:pic>
      <p:pic>
        <p:nvPicPr>
          <p:cNvPr id="9" name="Рисунок 8" descr="12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43469">
            <a:off x="3912141" y="336348"/>
            <a:ext cx="3074456" cy="428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54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основе проделанной работы можно </a:t>
            </a:r>
            <a:r>
              <a:rPr lang="ru-RU" dirty="0" smtClean="0"/>
              <a:t>отметить: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что у детей возрос интерес к нетрадиционным техникам рисования. 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 smtClean="0"/>
              <a:t>стали проявлять творчество, фантазию, приобрели уверенность в себе. Можно отметить, что такое рисование не утомляет детей, наоборот у них сохраняется высокая активность. </a:t>
            </a:r>
            <a:endParaRPr lang="ru-RU" dirty="0" smtClean="0"/>
          </a:p>
          <a:p>
            <a:r>
              <a:rPr lang="ru-RU" dirty="0" smtClean="0"/>
              <a:t>Родители </a:t>
            </a:r>
            <a:r>
              <a:rPr lang="ru-RU" dirty="0" smtClean="0"/>
              <a:t>стали проявлять интерес к жизни группы, научились выражать свое восхищение результатами детской деятельности, эмоционально поддерживать своего ребенка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повышение своих теоретических и практических знаний, умений и </a:t>
            </a:r>
            <a:r>
              <a:rPr lang="ru-RU" dirty="0" smtClean="0"/>
              <a:t>навыков по теме самообразования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5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Рефлексивная оценка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4960623"/>
              </p:ext>
            </p:extLst>
          </p:nvPr>
        </p:nvGraphicFramePr>
        <p:xfrm>
          <a:off x="619804" y="1364341"/>
          <a:ext cx="8451624" cy="397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812"/>
                <a:gridCol w="4225812"/>
              </a:tblGrid>
              <a:tr h="88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(плюсы, сильные стороны</a:t>
                      </a:r>
                      <a:r>
                        <a:rPr lang="ru-RU" baseline="0" dirty="0" smtClean="0"/>
                        <a:t> проекта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(минусы, сложности и угрозы проекта)</a:t>
                      </a:r>
                      <a:endParaRPr lang="ru-RU" dirty="0"/>
                    </a:p>
                  </a:txBody>
                  <a:tcPr marL="74751" marR="74751"/>
                </a:tc>
              </a:tr>
              <a:tr h="1704392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 использовать эти техники в работе с самыми маленькими детьми и с детьми с ограниченными возможностями здоровья (</a:t>
                      </a:r>
                      <a:r>
                        <a:rPr lang="ru-RU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например, рисование пальчиками и ладошками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 </a:t>
                      </a:r>
                      <a:endParaRPr lang="ru-RU" sz="15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Невозможно научить       ребёнка </a:t>
                      </a:r>
                      <a:r>
                        <a:rPr lang="ru-RU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рисовать,</a:t>
                      </a:r>
                      <a:r>
                        <a:rPr lang="ru-RU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используя только нетрадиционные техники.</a:t>
                      </a:r>
                      <a:endParaRPr lang="ru-RU" sz="1500" dirty="0"/>
                    </a:p>
                  </a:txBody>
                  <a:tcPr marL="74751" marR="74751"/>
                </a:tc>
              </a:tr>
              <a:tr h="1388764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максимально короткие сроки, при минимуме умений, ребёнок создаёт эффектную работу, которую не стыдно показать родителям. </a:t>
                      </a:r>
                      <a:endParaRPr lang="ru-RU" sz="15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500" dirty="0" smtClean="0"/>
                        <a:t>Трудности в планирование с учетом возраста детей,  их индивидуальных особенностей  и навыков в рисовании</a:t>
                      </a:r>
                      <a:endParaRPr lang="ru-RU" sz="1500" dirty="0"/>
                    </a:p>
                  </a:txBody>
                  <a:tcPr marL="74751" marR="7475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65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D3D5DB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D5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244</Words>
  <Application>Microsoft Office PowerPoint</Application>
  <PresentationFormat>Произвольный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Отчёт по самообразованию</vt:lpstr>
      <vt:lpstr>Состав группы</vt:lpstr>
      <vt:lpstr>Название (тема) проекта</vt:lpstr>
      <vt:lpstr>Цель, задачи</vt:lpstr>
      <vt:lpstr>Основные мероприятия</vt:lpstr>
      <vt:lpstr>Основные мероприятия</vt:lpstr>
      <vt:lpstr>Основные мероприятия</vt:lpstr>
      <vt:lpstr>Результаты</vt:lpstr>
      <vt:lpstr>Рефлексивная оценка деятельности</vt:lpstr>
      <vt:lpstr>Итоговый продукт проекта</vt:lpstr>
      <vt:lpstr> Обобщение опыта (методическая разработка, статья и т.д)</vt:lpstr>
      <vt:lpstr>Публикация, представление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самообразованию</dc:title>
  <dc:creator>User</dc:creator>
  <cp:lastModifiedBy>User</cp:lastModifiedBy>
  <cp:revision>33</cp:revision>
  <dcterms:created xsi:type="dcterms:W3CDTF">2017-05-05T12:56:28Z</dcterms:created>
  <dcterms:modified xsi:type="dcterms:W3CDTF">2019-05-18T20:31:51Z</dcterms:modified>
</cp:coreProperties>
</file>